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188" cy="1944688"/>
  <p:notesSz cx="6858000" cy="9144000"/>
  <p:defaultTextStyle>
    <a:defPPr>
      <a:defRPr lang="fr-FR"/>
    </a:defPPr>
    <a:lvl1pPr marL="0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1pPr>
    <a:lvl2pPr marL="119238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2pPr>
    <a:lvl3pPr marL="238476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3pPr>
    <a:lvl4pPr marL="357713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4pPr>
    <a:lvl5pPr marL="476951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5pPr>
    <a:lvl6pPr marL="596189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6pPr>
    <a:lvl7pPr marL="715427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7pPr>
    <a:lvl8pPr marL="834664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8pPr>
    <a:lvl9pPr marL="953902" algn="l" defTabSz="238476" rtl="0" eaLnBrk="1" latinLnBrk="0" hangingPunct="1">
      <a:defRPr sz="4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3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138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14" y="318263"/>
            <a:ext cx="2570560" cy="677040"/>
          </a:xfrm>
        </p:spPr>
        <p:txBody>
          <a:bodyPr anchor="b"/>
          <a:lstStyle>
            <a:lvl1pPr algn="ctr">
              <a:defRPr sz="170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24" y="1021411"/>
            <a:ext cx="2268141" cy="469516"/>
          </a:xfrm>
        </p:spPr>
        <p:txBody>
          <a:bodyPr/>
          <a:lstStyle>
            <a:lvl1pPr marL="0" indent="0" algn="ctr">
              <a:buNone/>
              <a:defRPr sz="681"/>
            </a:lvl1pPr>
            <a:lvl2pPr marL="129662" indent="0" algn="ctr">
              <a:buNone/>
              <a:defRPr sz="567"/>
            </a:lvl2pPr>
            <a:lvl3pPr marL="259324" indent="0" algn="ctr">
              <a:buNone/>
              <a:defRPr sz="510"/>
            </a:lvl3pPr>
            <a:lvl4pPr marL="388986" indent="0" algn="ctr">
              <a:buNone/>
              <a:defRPr sz="454"/>
            </a:lvl4pPr>
            <a:lvl5pPr marL="518648" indent="0" algn="ctr">
              <a:buNone/>
              <a:defRPr sz="454"/>
            </a:lvl5pPr>
            <a:lvl6pPr marL="648310" indent="0" algn="ctr">
              <a:buNone/>
              <a:defRPr sz="454"/>
            </a:lvl6pPr>
            <a:lvl7pPr marL="777972" indent="0" algn="ctr">
              <a:buNone/>
              <a:defRPr sz="454"/>
            </a:lvl7pPr>
            <a:lvl8pPr marL="907633" indent="0" algn="ctr">
              <a:buNone/>
              <a:defRPr sz="454"/>
            </a:lvl8pPr>
            <a:lvl9pPr marL="1037295" indent="0" algn="ctr">
              <a:buNone/>
              <a:defRPr sz="45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941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721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184" y="103537"/>
            <a:ext cx="652091" cy="1648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13" y="103537"/>
            <a:ext cx="1918469" cy="1648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068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66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38" y="484822"/>
            <a:ext cx="2608362" cy="808936"/>
          </a:xfrm>
        </p:spPr>
        <p:txBody>
          <a:bodyPr anchor="b"/>
          <a:lstStyle>
            <a:lvl1pPr>
              <a:defRPr sz="170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38" y="1301411"/>
            <a:ext cx="2608362" cy="425400"/>
          </a:xfrm>
        </p:spPr>
        <p:txBody>
          <a:bodyPr/>
          <a:lstStyle>
            <a:lvl1pPr marL="0" indent="0">
              <a:buNone/>
              <a:defRPr sz="681">
                <a:solidFill>
                  <a:schemeClr val="tx1"/>
                </a:solidFill>
              </a:defRPr>
            </a:lvl1pPr>
            <a:lvl2pPr marL="129662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2pPr>
            <a:lvl3pPr marL="259324" indent="0">
              <a:buNone/>
              <a:defRPr sz="510">
                <a:solidFill>
                  <a:schemeClr val="tx1">
                    <a:tint val="75000"/>
                  </a:schemeClr>
                </a:solidFill>
              </a:defRPr>
            </a:lvl3pPr>
            <a:lvl4pPr marL="388986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4pPr>
            <a:lvl5pPr marL="518648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5pPr>
            <a:lvl6pPr marL="648310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6pPr>
            <a:lvl7pPr marL="777972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7pPr>
            <a:lvl8pPr marL="907633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8pPr>
            <a:lvl9pPr marL="1037295" indent="0">
              <a:buNone/>
              <a:defRPr sz="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313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13" y="517683"/>
            <a:ext cx="1285280" cy="12338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95" y="517683"/>
            <a:ext cx="1285280" cy="12338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646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07" y="103537"/>
            <a:ext cx="2608362" cy="37588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307" y="476719"/>
            <a:ext cx="1279373" cy="233633"/>
          </a:xfrm>
        </p:spPr>
        <p:txBody>
          <a:bodyPr anchor="b"/>
          <a:lstStyle>
            <a:lvl1pPr marL="0" indent="0">
              <a:buNone/>
              <a:defRPr sz="681" b="1"/>
            </a:lvl1pPr>
            <a:lvl2pPr marL="129662" indent="0">
              <a:buNone/>
              <a:defRPr sz="567" b="1"/>
            </a:lvl2pPr>
            <a:lvl3pPr marL="259324" indent="0">
              <a:buNone/>
              <a:defRPr sz="510" b="1"/>
            </a:lvl3pPr>
            <a:lvl4pPr marL="388986" indent="0">
              <a:buNone/>
              <a:defRPr sz="454" b="1"/>
            </a:lvl4pPr>
            <a:lvl5pPr marL="518648" indent="0">
              <a:buNone/>
              <a:defRPr sz="454" b="1"/>
            </a:lvl5pPr>
            <a:lvl6pPr marL="648310" indent="0">
              <a:buNone/>
              <a:defRPr sz="454" b="1"/>
            </a:lvl6pPr>
            <a:lvl7pPr marL="777972" indent="0">
              <a:buNone/>
              <a:defRPr sz="454" b="1"/>
            </a:lvl7pPr>
            <a:lvl8pPr marL="907633" indent="0">
              <a:buNone/>
              <a:defRPr sz="454" b="1"/>
            </a:lvl8pPr>
            <a:lvl9pPr marL="1037295" indent="0">
              <a:buNone/>
              <a:defRPr sz="45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07" y="710351"/>
            <a:ext cx="1279373" cy="10448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95" y="476719"/>
            <a:ext cx="1285674" cy="233633"/>
          </a:xfrm>
        </p:spPr>
        <p:txBody>
          <a:bodyPr anchor="b"/>
          <a:lstStyle>
            <a:lvl1pPr marL="0" indent="0">
              <a:buNone/>
              <a:defRPr sz="681" b="1"/>
            </a:lvl1pPr>
            <a:lvl2pPr marL="129662" indent="0">
              <a:buNone/>
              <a:defRPr sz="567" b="1"/>
            </a:lvl2pPr>
            <a:lvl3pPr marL="259324" indent="0">
              <a:buNone/>
              <a:defRPr sz="510" b="1"/>
            </a:lvl3pPr>
            <a:lvl4pPr marL="388986" indent="0">
              <a:buNone/>
              <a:defRPr sz="454" b="1"/>
            </a:lvl4pPr>
            <a:lvl5pPr marL="518648" indent="0">
              <a:buNone/>
              <a:defRPr sz="454" b="1"/>
            </a:lvl5pPr>
            <a:lvl6pPr marL="648310" indent="0">
              <a:buNone/>
              <a:defRPr sz="454" b="1"/>
            </a:lvl6pPr>
            <a:lvl7pPr marL="777972" indent="0">
              <a:buNone/>
              <a:defRPr sz="454" b="1"/>
            </a:lvl7pPr>
            <a:lvl8pPr marL="907633" indent="0">
              <a:buNone/>
              <a:defRPr sz="454" b="1"/>
            </a:lvl8pPr>
            <a:lvl9pPr marL="1037295" indent="0">
              <a:buNone/>
              <a:defRPr sz="45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95" y="710351"/>
            <a:ext cx="1285674" cy="10448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63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5154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708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07" y="129646"/>
            <a:ext cx="975379" cy="453761"/>
          </a:xfrm>
        </p:spPr>
        <p:txBody>
          <a:bodyPr anchor="b"/>
          <a:lstStyle>
            <a:lvl1pPr>
              <a:defRPr sz="90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74" y="279999"/>
            <a:ext cx="1530995" cy="1381989"/>
          </a:xfrm>
        </p:spPr>
        <p:txBody>
          <a:bodyPr/>
          <a:lstStyle>
            <a:lvl1pPr>
              <a:defRPr sz="908"/>
            </a:lvl1pPr>
            <a:lvl2pPr>
              <a:defRPr sz="794"/>
            </a:lvl2pPr>
            <a:lvl3pPr>
              <a:defRPr sz="681"/>
            </a:lvl3pPr>
            <a:lvl4pPr>
              <a:defRPr sz="567"/>
            </a:lvl4pPr>
            <a:lvl5pPr>
              <a:defRPr sz="567"/>
            </a:lvl5pPr>
            <a:lvl6pPr>
              <a:defRPr sz="567"/>
            </a:lvl6pPr>
            <a:lvl7pPr>
              <a:defRPr sz="567"/>
            </a:lvl7pPr>
            <a:lvl8pPr>
              <a:defRPr sz="567"/>
            </a:lvl8pPr>
            <a:lvl9pPr>
              <a:defRPr sz="56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07" y="583406"/>
            <a:ext cx="975379" cy="1080833"/>
          </a:xfrm>
        </p:spPr>
        <p:txBody>
          <a:bodyPr/>
          <a:lstStyle>
            <a:lvl1pPr marL="0" indent="0">
              <a:buNone/>
              <a:defRPr sz="454"/>
            </a:lvl1pPr>
            <a:lvl2pPr marL="129662" indent="0">
              <a:buNone/>
              <a:defRPr sz="397"/>
            </a:lvl2pPr>
            <a:lvl3pPr marL="259324" indent="0">
              <a:buNone/>
              <a:defRPr sz="340"/>
            </a:lvl3pPr>
            <a:lvl4pPr marL="388986" indent="0">
              <a:buNone/>
              <a:defRPr sz="284"/>
            </a:lvl4pPr>
            <a:lvl5pPr marL="518648" indent="0">
              <a:buNone/>
              <a:defRPr sz="284"/>
            </a:lvl5pPr>
            <a:lvl6pPr marL="648310" indent="0">
              <a:buNone/>
              <a:defRPr sz="284"/>
            </a:lvl6pPr>
            <a:lvl7pPr marL="777972" indent="0">
              <a:buNone/>
              <a:defRPr sz="284"/>
            </a:lvl7pPr>
            <a:lvl8pPr marL="907633" indent="0">
              <a:buNone/>
              <a:defRPr sz="284"/>
            </a:lvl8pPr>
            <a:lvl9pPr marL="1037295" indent="0">
              <a:buNone/>
              <a:defRPr sz="28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159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07" y="129646"/>
            <a:ext cx="975379" cy="453761"/>
          </a:xfrm>
        </p:spPr>
        <p:txBody>
          <a:bodyPr anchor="b"/>
          <a:lstStyle>
            <a:lvl1pPr>
              <a:defRPr sz="90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74" y="279999"/>
            <a:ext cx="1530995" cy="1381989"/>
          </a:xfrm>
        </p:spPr>
        <p:txBody>
          <a:bodyPr anchor="t"/>
          <a:lstStyle>
            <a:lvl1pPr marL="0" indent="0">
              <a:buNone/>
              <a:defRPr sz="908"/>
            </a:lvl1pPr>
            <a:lvl2pPr marL="129662" indent="0">
              <a:buNone/>
              <a:defRPr sz="794"/>
            </a:lvl2pPr>
            <a:lvl3pPr marL="259324" indent="0">
              <a:buNone/>
              <a:defRPr sz="681"/>
            </a:lvl3pPr>
            <a:lvl4pPr marL="388986" indent="0">
              <a:buNone/>
              <a:defRPr sz="567"/>
            </a:lvl4pPr>
            <a:lvl5pPr marL="518648" indent="0">
              <a:buNone/>
              <a:defRPr sz="567"/>
            </a:lvl5pPr>
            <a:lvl6pPr marL="648310" indent="0">
              <a:buNone/>
              <a:defRPr sz="567"/>
            </a:lvl6pPr>
            <a:lvl7pPr marL="777972" indent="0">
              <a:buNone/>
              <a:defRPr sz="567"/>
            </a:lvl7pPr>
            <a:lvl8pPr marL="907633" indent="0">
              <a:buNone/>
              <a:defRPr sz="567"/>
            </a:lvl8pPr>
            <a:lvl9pPr marL="1037295" indent="0">
              <a:buNone/>
              <a:defRPr sz="5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07" y="583406"/>
            <a:ext cx="975379" cy="1080833"/>
          </a:xfrm>
        </p:spPr>
        <p:txBody>
          <a:bodyPr/>
          <a:lstStyle>
            <a:lvl1pPr marL="0" indent="0">
              <a:buNone/>
              <a:defRPr sz="454"/>
            </a:lvl1pPr>
            <a:lvl2pPr marL="129662" indent="0">
              <a:buNone/>
              <a:defRPr sz="397"/>
            </a:lvl2pPr>
            <a:lvl3pPr marL="259324" indent="0">
              <a:buNone/>
              <a:defRPr sz="340"/>
            </a:lvl3pPr>
            <a:lvl4pPr marL="388986" indent="0">
              <a:buNone/>
              <a:defRPr sz="284"/>
            </a:lvl4pPr>
            <a:lvl5pPr marL="518648" indent="0">
              <a:buNone/>
              <a:defRPr sz="284"/>
            </a:lvl5pPr>
            <a:lvl6pPr marL="648310" indent="0">
              <a:buNone/>
              <a:defRPr sz="284"/>
            </a:lvl6pPr>
            <a:lvl7pPr marL="777972" indent="0">
              <a:buNone/>
              <a:defRPr sz="284"/>
            </a:lvl7pPr>
            <a:lvl8pPr marL="907633" indent="0">
              <a:buNone/>
              <a:defRPr sz="284"/>
            </a:lvl8pPr>
            <a:lvl9pPr marL="1037295" indent="0">
              <a:buNone/>
              <a:defRPr sz="28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360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13" y="103537"/>
            <a:ext cx="2608362" cy="375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13" y="517683"/>
            <a:ext cx="2608362" cy="123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13" y="1802438"/>
            <a:ext cx="680442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B438C-7725-46F3-9A3B-8BA27AEEDD86}" type="datetimeFigureOut">
              <a:rPr lang="fr-BE" smtClean="0"/>
              <a:t>23-09-16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63" y="1802438"/>
            <a:ext cx="1020663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833" y="1802438"/>
            <a:ext cx="680442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942A-B02D-4F87-9097-7F5F6C14273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416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9324" rtl="0" eaLnBrk="1" latinLnBrk="0" hangingPunct="1">
        <a:lnSpc>
          <a:spcPct val="90000"/>
        </a:lnSpc>
        <a:spcBef>
          <a:spcPct val="0"/>
        </a:spcBef>
        <a:buNone/>
        <a:defRPr sz="1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831" indent="-64831" algn="l" defTabSz="259324" rtl="0" eaLnBrk="1" latinLnBrk="0" hangingPunct="1">
        <a:lnSpc>
          <a:spcPct val="90000"/>
        </a:lnSpc>
        <a:spcBef>
          <a:spcPts val="284"/>
        </a:spcBef>
        <a:buFont typeface="Arial" panose="020B0604020202020204" pitchFamily="34" charset="0"/>
        <a:buChar char="•"/>
        <a:defRPr sz="794" kern="1200">
          <a:solidFill>
            <a:schemeClr val="tx1"/>
          </a:solidFill>
          <a:latin typeface="+mn-lt"/>
          <a:ea typeface="+mn-ea"/>
          <a:cs typeface="+mn-cs"/>
        </a:defRPr>
      </a:lvl1pPr>
      <a:lvl2pPr marL="194493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681" kern="1200">
          <a:solidFill>
            <a:schemeClr val="tx1"/>
          </a:solidFill>
          <a:latin typeface="+mn-lt"/>
          <a:ea typeface="+mn-ea"/>
          <a:cs typeface="+mn-cs"/>
        </a:defRPr>
      </a:lvl2pPr>
      <a:lvl3pPr marL="324155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53817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4pPr>
      <a:lvl5pPr marL="583479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5pPr>
      <a:lvl6pPr marL="713141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6pPr>
      <a:lvl7pPr marL="842802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7pPr>
      <a:lvl8pPr marL="972464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8pPr>
      <a:lvl9pPr marL="1102126" indent="-64831" algn="l" defTabSz="259324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1pPr>
      <a:lvl2pPr marL="129662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59324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3pPr>
      <a:lvl4pPr marL="388986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4pPr>
      <a:lvl5pPr marL="518648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5pPr>
      <a:lvl6pPr marL="648310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6pPr>
      <a:lvl7pPr marL="777972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7pPr>
      <a:lvl8pPr marL="907633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8pPr>
      <a:lvl9pPr marL="1037295" algn="l" defTabSz="259324" rtl="0" eaLnBrk="1" latinLnBrk="0" hangingPunct="1">
        <a:defRPr sz="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 rot="16200000">
            <a:off x="781069" y="867059"/>
            <a:ext cx="420308" cy="164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Carrefour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 rot="16200000">
            <a:off x="1904196" y="888093"/>
            <a:ext cx="309700" cy="164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Brico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 rot="16200000">
            <a:off x="2775315" y="896427"/>
            <a:ext cx="396262" cy="164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Delhaize</a:t>
            </a:r>
            <a:endParaRPr lang="fr-BE" dirty="0"/>
          </a:p>
        </p:txBody>
      </p:sp>
      <p:sp>
        <p:nvSpPr>
          <p:cNvPr id="9" name="AutoShape 4" descr="data:image/png;base64,R0lGODlh4gBkAPcAAAAAAAAAMwAAZgAAmQAAzAAA/wArAAArMwArZgArmQArzAAr/wBVAABVMwBVZgBVmQBVzABV/wCAAACAMwCAZgCAmQCAzACA/wCqAACqMwCqZgCqmQCqzACq/wDVAADVMwDVZgDVmQDVzADV/wD/AAD/MwD/ZgD/mQD/zAD//zMAADMAMzMAZjMAmTMAzDMA/zMrADMrMzMrZjMrmTMrzDMr/zNVADNVMzNVZjNVmTNVzDNV/zOAADOAMzOAZjOAmTOAzDOA/zOqADOqMzOqZjOqmTOqzDOq/zPVADPVMzPVZjPVmTPVzDPV/zP/ADP/MzP/ZjP/mTP/zDP//2YAAGYAM2YAZmYAmWYAzGYA/2YrAGYrM2YrZmYrmWYrzGYr/2ZVAGZVM2ZVZmZVmWZVzGZV/2aAAGaAM2aAZmaAmWaAzGaA/2aqAGaqM2aqZmaqmWaqzGaq/2bVAGbVM2bVZmbVmWbVzGbV/2b/AGb/M2b/Zmb/mWb/zGb//5kAAJkAM5kAZpkAmZkAzJkA/5krAJkrM5krZpkrmZkrzJkr/5lVAJlVM5lVZplVmZlVzJlV/5mAAJmAM5mAZpmAmZmAzJmA/5mqAJmqM5mqZpmqmZmqzJmq/5nVAJnVM5nVZpnVmZnVzJnV/5n/AJn/M5n/Zpn/mZn/zJn//8wAAMwAM8wAZswAmcwAzMwA/8wrAMwrM8wrZswrmcwrzMwr/8xVAMxVM8xVZsxVmcxVzMxV/8yAAMyAM8yAZsyAmcyAzMyA/8yqAMyqM8yqZsyqmcyqzMyq/8zVAMzVM8zVZszVmczVzMzV/8z/AMz/M8z/Zsz/mcz/zMz///8AAP8AM/8AZv8Amf8AzP8A//8rAP8rM/8rZv8rmf8rzP8r//9VAP9VM/9VZv9Vmf9VzP9V//+AAP+AM/+AZv+Amf+AzP+A//+qAP+qM/+qZv+qmf+qzP+q///VAP/VM//VZv/Vmf/VzP/V////AP//M///Zv//mf//zP///wAAAAAAAAAAAAAAACH5BAEAAPwALAAAAADiAGQAAAj/APcJHEiwoMF9AAAITLgwocOGDAc6fIhQYUWCEyNipKjxYsGOEC1GHCnSYkODEzeS3IiSYsiQHVdKzHjS48GbOHPKzFgyJk2PPlN+5GjS5syWO0vWXDozqNKjQ53CLCpzak2QObPqfMrzZVOiTLtGfcq0bMWkV6kW9erVJ1K1JIWmVQnWqNa7B5MKlXu2rlOse9W2fDsXqOCxdMOu7Zu4r1ujYqvinczScOC/XOG6/Kp4MGLDhc3yDVy5cdufoR1npswaalyimFOLbfy4NGfQuEVvJg3VNGPVlWPnbj1ZL2zNaL8CrqubMG7Jy6VCXjz6+GPhkonfNf6abnKrn2v3/76dXDzb3+Z/n66umDdW7VvTXka+Wjl15nbzu6+vW3r66q9dR19q8GXFXU8DDjcbeYfZdlph/+2GX3SagSfbT9kViNOB50VGFnDhNTjeg8+J2OGE9/mHmoIYfqjhhpnN5x1/INJmon5+0UihjQ6qh96K0LVo1oueBYjgjBfyRWJzIUJ4I4Af7sgge9PtR6SBMR6HJItK/tijlOU9KWGQzq0nYXs5XhmfZVral+RmS+LoXJhfjhllihXWyGWaat7EoY8eogmmmHPWF6GKdapIJXYu9ukagt25ueegdRbqZKJ5HpopkHda6WiRkB4paZBd8sYkjyViimp/my6aYIaf/v8J5Xd6xrmcpamOCCiKZf7o6pawOiqrnbQuaOt9uBaL56o4KnpmlXx+GlyoJ3pqIYOVNpkrq8xKaaaAwDYaa5aRgkcqnF7qSum2zW6q6pTPMjqksOSKam6n6Joqp7bK9qqvt77G+6q49MrX5r2CLjudZ6j2+9mx/lp3mLz5jWtwuSCeu+6p2LIL8L8KfzvxwPP2OSzFwnWLLL86hpwut/CCOyrBJtdbbbS1vrxvwy1HTObDAcuMcMUFs4lxoNBuvHPHDvsGss/UPhpuyWqeTHLSCkeYbM9AP921xNNOTXTNF9ubMb5K38ryhVB39rWRYc9M9ZVWi51yxxyT2PRtEL//HfWbtEpbooxyY41r3unufbPbToMtdeHvFQ33rtbm7PW7dKprJ+N8Bz2y3YtZbLTZSN/dN+aGiomo5s4KffbcRNYNeYIqM8w0143/nPvfk9IouOxDm66z2jyz7Tfni+upse/SAv+64doi7qnunV9eveOAMy/65LO2XCqvQ21t/O7IU8778gQ2b7P5yn5PPcyZw3z69ZNnn/72UXdvf/RL6407/Xdqm/LQpj3J5Y9Y3ssX+FB3Kda5y4E2+tXsBBc3D6GMdnjrX+L+lzxNRVBgoKPg4yx4NeFZD36pe9f8OsiphN3PgPe64JZqF761sUiAHozZ5yYowsEd7HkmXCAEnHOVwxWa71roG87v1qe/3h1Og9ML4PEWNsUFJTFYZBvdzdqnwPe1q4FFHJ7L5uO60oUOhmeToaRoyECPjVGILJRg8M6YRe4hcH9sHGL8vpjBj2HPiUpUX9m2mMC0rax4N6yi6loFQh6K0HlmnGEfD3m78QGwfFBCIgFfWMcDqvFaRlyX4o5IRfIN0IWBxF8MS4jBUGYthUN0Zet2OP/HHvrwaEKCXh5R2ED5iRGHLYQeFqvGxDsCcpd83KMfvZjJUwqTZsQcJPsK+cpsIZKZmyvlJZ35SQpCMpdBxKb4EmnKMJKRlkCkYzS1OE08TtJ2/rMkC1XoubjVsoffrJyxflnDa0qxnIv8YBnBqU66FbOb+zxhMmHpS4U204qbTCUaSRjCNb6zn5Uk5zbN+ccrQtOg0mxiEpEpSg6SkqP1A+QwQcpOkUaUpNV0IzDpeU57ptOW+cRZQuG40F7yUZaMHGjllhhSY470om0c5UMDqkObRhKfB2WlJF05TmyurqEdjehKYxfVioKSn0k16VJpmlVUbvVFOeWiIeG5QXn/npSpInMqQXHaVUdajqcldetYY1nPx93zkXX9613FaUOrPhCrKfUo7NAa2JtalKqF/edG4drX/Z1VQ2ml5hOJl1HDwnSWch2qIFtq1JciVY8M/SlYJytHxwK2qAhdEWT9iclsovR8Wv0oV2Er1ceulpcyVSRZE5vbxWK2sU/9qkNjqlTbUramfnWtN3Vry+pK1LrYve46I5dd6162u6Pl7nYLCt7pGre8aHzt2NBr3vWyN7zkzUkwHCKAaPhJXPqgAk8SUt+D0CIAoSgIO+hrXwETeCD53S8A+iuQAfO3wPel2nwfjJNgMJggE14whA1i4Q03+MAEcfBEABxh9+JE/x+E4Ekc8iKufOh3vwI4BYcBQOKB0CIjNRbIjUcc4H24WMEx1jGOe8ziku14Iis2yIAvLOSMJNnATN7HkROS431k2CFVtill5lvjAWdZuwRBMQCePBAH5zgfKqjxjRNQYDSrGQBsvomYk+zmHq/Zw9ENMY17PN84E2QX/JVxmfcskD57GNALFrRA6ixkP0v5yyUW74mpUOUBQwBUeJmvEQwyDxUgAAw5vvGT9aGIN4+61EQuiKZtPGYEozrSZ5zvqAkRAEV3GgCfZrKsEUxrW6sA12BgsqhdXWMURxlG5yVIpx29j/w+wMNnXbaHjR0NWveY2n8GwKaxPRBAb5rTKv/wM7cF4m1Y3wTQZCbEhW98BGMreh/oJoi6Icxud/OayeVuNhUujZfvKlsFDyiIi6O81Tkb5L+nQHGtBZJfZlta38/WM7/DnOJRU8HhAJh4DSPX6YXDO+MHGfc+Oi5oQGv83hBu+IYfvo8BG+HI3zZ3a1wcgDvoOchaPsiAI47hViu8x53m+aIBPvJwbxjNATewo4N+dBWcPM//nojQw6wInA/k1g6ZuqutznSCIL3Q+2V2zvFyYwY7+NiUMbjEGW5tgSy7IJ2+9Nv/fXJSt/rq4YY70Qs0ZUIfZN4F6Tuk9wF4t+ed7kLW+I1jLi0xT6QC6n73zI3+b0e/2seUx3v/wNHM7KDrndmc33DcC6QLOBfYy6lmu9X3UXo/o94g9h565/ce8ovj2VFHjkPDNZTvgVw5IzF28dQHbAEfU2H4ACh+zxlvfOQrnzj5ZTLLKX7h6K8c5AUZt/Cv/3zYF966X4fPzwtSDgVrmPC6BgAQmv19K6uf4lkW+XzXrx1pe532BKm6r0GP/4HoH+U9R38hF3kUdHlCdgQFonJZMX4CoQh3x36mxmsex3C2d3APqHCSRxkDx33ed2EbqGfdp3ob5oCztnDW929JJzjrYHpChnaTMX05YYDy4Hd3JhAz+GYY93T7cIN2xoLwUXaC5mBkpnrvBoQf9oD39m482GgFgnZjKah2guN4WJZ6rbFqC9h2rDZiRThkqqZtN+GAPKYhCZYROihyYzgRZdh+UsaFFMgTzCc4RyZ2xFF+QziAWSZix4aHeEaHOKGHVzJldeh/q9dkCRGIDTiILQdiBHFkg/dejviIkBiJkjiJlFiJlniJmJiJmriJnNiJnviJoAheAQ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91319" y="572468"/>
            <a:ext cx="1703388" cy="75371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4056" y="572468"/>
            <a:ext cx="1703388" cy="75371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37506" y="572467"/>
            <a:ext cx="1703388" cy="7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Kevin</dc:creator>
  <cp:lastModifiedBy>Kevin</cp:lastModifiedBy>
  <cp:revision>3</cp:revision>
  <dcterms:created xsi:type="dcterms:W3CDTF">2016-01-29T10:36:20Z</dcterms:created>
  <dcterms:modified xsi:type="dcterms:W3CDTF">2016-09-23T13:47:15Z</dcterms:modified>
</cp:coreProperties>
</file>